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March 20,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March 20,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March 20,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March 20,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March 20,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March 20,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March 20,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March 20,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March 20,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March 20,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March 20,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42120D2-3948-4F8F-BE5D-E7E7D97880B2}" type="datetime4">
              <a:rPr lang="en-US" smtClean="0"/>
              <a:pPr/>
              <a:t>March 20, 2014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709570"/>
            <a:ext cx="38862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Infectious Disease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inde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862" y="1901673"/>
            <a:ext cx="2736618" cy="273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00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infectious?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Bacteria : Simple single celled microorganisms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Virus :  100 times smaller than bacteria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Lives in air, food, soil, in and out of our bodies. </a:t>
            </a:r>
          </a:p>
          <a:p>
            <a:r>
              <a:rPr lang="en-US" dirty="0" smtClean="0"/>
              <a:t>Bacteria can give off toxins</a:t>
            </a:r>
          </a:p>
          <a:p>
            <a:r>
              <a:rPr lang="en-US" dirty="0" smtClean="0"/>
              <a:t>Bacteria can grow inside your cuts and wounds. </a:t>
            </a:r>
            <a:endParaRPr lang="en-US" dirty="0"/>
          </a:p>
          <a:p>
            <a:r>
              <a:rPr lang="en-US" dirty="0" smtClean="0"/>
              <a:t>SICKNESSES:</a:t>
            </a:r>
          </a:p>
          <a:p>
            <a:pPr lvl="1"/>
            <a:r>
              <a:rPr lang="en-US" dirty="0" smtClean="0"/>
              <a:t>Strep throat</a:t>
            </a:r>
          </a:p>
          <a:p>
            <a:pPr lvl="1"/>
            <a:r>
              <a:rPr lang="en-US" dirty="0" smtClean="0"/>
              <a:t>Lime disease</a:t>
            </a:r>
          </a:p>
          <a:p>
            <a:pPr lvl="1"/>
            <a:r>
              <a:rPr lang="en-US" dirty="0" smtClean="0"/>
              <a:t>Staph infections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Only multiply after entering living cell</a:t>
            </a:r>
          </a:p>
          <a:p>
            <a:r>
              <a:rPr lang="en-US" dirty="0" smtClean="0"/>
              <a:t>Can not be treated with antibiotics</a:t>
            </a:r>
          </a:p>
          <a:p>
            <a:endParaRPr lang="en-US" dirty="0"/>
          </a:p>
          <a:p>
            <a:r>
              <a:rPr lang="en-US" dirty="0" smtClean="0"/>
              <a:t>SICKNESSES:</a:t>
            </a:r>
          </a:p>
          <a:p>
            <a:pPr lvl="1"/>
            <a:r>
              <a:rPr lang="en-US" dirty="0" smtClean="0"/>
              <a:t>Common cold</a:t>
            </a:r>
          </a:p>
          <a:p>
            <a:pPr lvl="1"/>
            <a:r>
              <a:rPr lang="en-US" dirty="0" smtClean="0"/>
              <a:t>Chicken pox</a:t>
            </a:r>
          </a:p>
          <a:p>
            <a:pPr lvl="1"/>
            <a:r>
              <a:rPr lang="en-US" dirty="0" smtClean="0"/>
              <a:t>Measles</a:t>
            </a:r>
          </a:p>
          <a:p>
            <a:pPr lvl="1"/>
            <a:r>
              <a:rPr lang="en-US" dirty="0" smtClean="0"/>
              <a:t>Etc…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56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 and Treatment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Bacteria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Viral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Antibiotics- Prescription medication</a:t>
            </a:r>
          </a:p>
          <a:p>
            <a:pPr marL="68580" indent="0">
              <a:buNone/>
            </a:pPr>
            <a:r>
              <a:rPr lang="en-US" sz="1600" dirty="0" smtClean="0"/>
              <a:t>Strep Throat – </a:t>
            </a:r>
          </a:p>
          <a:p>
            <a:r>
              <a:rPr lang="en-US" sz="1600" dirty="0" smtClean="0"/>
              <a:t>Swollen lymph nodes</a:t>
            </a:r>
          </a:p>
          <a:p>
            <a:r>
              <a:rPr lang="en-US" sz="1600" dirty="0" smtClean="0"/>
              <a:t>Headache</a:t>
            </a:r>
          </a:p>
          <a:p>
            <a:r>
              <a:rPr lang="en-US" sz="1600" dirty="0" smtClean="0"/>
              <a:t>Fever</a:t>
            </a:r>
          </a:p>
          <a:p>
            <a:pPr marL="68580" indent="0">
              <a:buNone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2783084"/>
          </a:xfrm>
        </p:spPr>
        <p:txBody>
          <a:bodyPr/>
          <a:lstStyle/>
          <a:p>
            <a:r>
              <a:rPr lang="en-US" dirty="0" smtClean="0"/>
              <a:t>Treat symptoms not the virus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sz="1600" dirty="0" smtClean="0"/>
              <a:t>Common Cold:</a:t>
            </a:r>
            <a:endParaRPr lang="en-US" sz="1600" dirty="0"/>
          </a:p>
          <a:p>
            <a:pPr lvl="2"/>
            <a:r>
              <a:rPr lang="en-US" dirty="0" smtClean="0"/>
              <a:t>Sneezing </a:t>
            </a:r>
            <a:endParaRPr lang="en-US" dirty="0"/>
          </a:p>
          <a:p>
            <a:pPr lvl="2"/>
            <a:r>
              <a:rPr lang="en-US" dirty="0" smtClean="0"/>
              <a:t>Sore throat</a:t>
            </a:r>
            <a:endParaRPr lang="en-US" dirty="0"/>
          </a:p>
          <a:p>
            <a:pPr lvl="2"/>
            <a:r>
              <a:rPr lang="en-US" dirty="0" smtClean="0"/>
              <a:t>Coughing</a:t>
            </a:r>
          </a:p>
          <a:p>
            <a:pPr lvl="2"/>
            <a:r>
              <a:rPr lang="en-US" dirty="0" smtClean="0"/>
              <a:t>Runny nose </a:t>
            </a:r>
            <a:br>
              <a:rPr lang="en-US" dirty="0" smtClean="0"/>
            </a:br>
            <a:r>
              <a:rPr lang="en-US" dirty="0" smtClean="0"/>
              <a:t>Chest congestion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20459687">
            <a:off x="2265707" y="3968332"/>
            <a:ext cx="3160443" cy="21645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20826004">
            <a:off x="2294567" y="4098204"/>
            <a:ext cx="31171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Influenza/Flu</a:t>
            </a:r>
          </a:p>
          <a:p>
            <a:r>
              <a:rPr lang="en-US" dirty="0" smtClean="0"/>
              <a:t>Infection of upper respiratory</a:t>
            </a:r>
          </a:p>
          <a:p>
            <a:r>
              <a:rPr lang="en-US" dirty="0"/>
              <a:t>	</a:t>
            </a:r>
            <a:r>
              <a:rPr lang="en-US" dirty="0" smtClean="0"/>
              <a:t>Sore throat</a:t>
            </a:r>
            <a:br>
              <a:rPr lang="en-US" dirty="0" smtClean="0"/>
            </a:br>
            <a:r>
              <a:rPr lang="en-US" dirty="0" smtClean="0"/>
              <a:t>	Fever (you are contagious)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Sore muscles</a:t>
            </a:r>
          </a:p>
          <a:p>
            <a:r>
              <a:rPr lang="en-US" dirty="0"/>
              <a:t>	</a:t>
            </a:r>
            <a:r>
              <a:rPr lang="en-US" dirty="0" smtClean="0"/>
              <a:t>Coughing</a:t>
            </a:r>
          </a:p>
          <a:p>
            <a:r>
              <a:rPr lang="en-US" dirty="0"/>
              <a:t>	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040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Fungi: grows in warm and moist areas. </a:t>
            </a:r>
            <a:endParaRPr lang="en-US" dirty="0"/>
          </a:p>
        </p:txBody>
      </p:sp>
      <p:pic>
        <p:nvPicPr>
          <p:cNvPr id="5" name="Content Placeholder 4" descr="index2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2" r="1992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People have ring worm or athletes foot which is a type of fungi.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72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4056794" cy="914400"/>
          </a:xfrm>
        </p:spPr>
        <p:txBody>
          <a:bodyPr/>
          <a:lstStyle/>
          <a:p>
            <a:r>
              <a:rPr lang="en-US" sz="3600" dirty="0" smtClean="0"/>
              <a:t>Cuts and infections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Redness</a:t>
            </a:r>
          </a:p>
          <a:p>
            <a:r>
              <a:rPr lang="en-US" dirty="0" smtClean="0"/>
              <a:t>Puss</a:t>
            </a:r>
          </a:p>
          <a:p>
            <a:r>
              <a:rPr lang="en-US" dirty="0" smtClean="0"/>
              <a:t>Swelling</a:t>
            </a:r>
          </a:p>
          <a:p>
            <a:r>
              <a:rPr lang="en-US" dirty="0" smtClean="0"/>
              <a:t>Warm to the touch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PREVENTION – </a:t>
            </a:r>
          </a:p>
          <a:p>
            <a:r>
              <a:rPr lang="en-US" dirty="0" smtClean="0"/>
              <a:t>Keep wound clean</a:t>
            </a:r>
          </a:p>
          <a:p>
            <a:r>
              <a:rPr lang="en-US" dirty="0" smtClean="0"/>
              <a:t>Cover with bandage</a:t>
            </a:r>
          </a:p>
          <a:p>
            <a:r>
              <a:rPr lang="en-US" dirty="0" smtClean="0"/>
              <a:t>Wash hands frequently</a:t>
            </a:r>
          </a:p>
          <a:p>
            <a:r>
              <a:rPr lang="en-US" dirty="0" smtClean="0"/>
              <a:t>Change bandage when needed</a:t>
            </a:r>
          </a:p>
        </p:txBody>
      </p:sp>
      <p:pic>
        <p:nvPicPr>
          <p:cNvPr id="5" name="Picture 4" descr="index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26" y="1770557"/>
            <a:ext cx="4091294" cy="229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58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551</TotalTime>
  <Words>160</Words>
  <Application>Microsoft Office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Urban Pop</vt:lpstr>
      <vt:lpstr>Infectious Disease </vt:lpstr>
      <vt:lpstr>What is infectious? </vt:lpstr>
      <vt:lpstr>Symptoms and Treatment</vt:lpstr>
      <vt:lpstr>Fungi: grows in warm and moist areas. </vt:lpstr>
      <vt:lpstr>Cuts and infections</vt:lpstr>
    </vt:vector>
  </TitlesOfParts>
  <Company>K2 The Church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Infectious Disease </dc:title>
  <dc:creator>Brooke Brownell</dc:creator>
  <cp:lastModifiedBy>Bates, Marianne</cp:lastModifiedBy>
  <cp:revision>5</cp:revision>
  <dcterms:created xsi:type="dcterms:W3CDTF">2014-03-17T06:34:56Z</dcterms:created>
  <dcterms:modified xsi:type="dcterms:W3CDTF">2014-03-20T13:31:40Z</dcterms:modified>
</cp:coreProperties>
</file>